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2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Stratum LLC – Capstone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Secure Instructor Marketplace App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name, course, date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273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Static &amp; Dynamic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16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Static: Code review for vulnerabilities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38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Dynamic: Tested purchase wall, rating, uploads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460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Findings: Unpurchased access blocked, ratings restricted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464129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01410" y="44717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615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Unpurchased program access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6154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Blocked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512206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52657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Rating submission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52657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Restricted to purchased programs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7723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9160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 uploads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9160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45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3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Stratum LLC allows instructors to upload and sell instructional programs.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31525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8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features: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3487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479095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523315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567535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 wall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2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Backend: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23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+ Flask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Frontend: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HTML/CSS templates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84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65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SQLite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55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Security: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1362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hashed passwords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784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login-required routes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7020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backdoor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070854"/>
            <a:ext cx="6244709" cy="469380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0149909" y="4059544"/>
            <a:ext cx="1138867" cy="1041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Three-tier Architecture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1853580" y="5628235"/>
            <a:ext cx="1694269" cy="26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Backend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1853580" y="5962720"/>
            <a:ext cx="1694269" cy="208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+ Flask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881432" y="5628235"/>
            <a:ext cx="1694268" cy="26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881432" y="5962720"/>
            <a:ext cx="1694268" cy="208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SQLite storage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9844359" y="2549589"/>
            <a:ext cx="1740564" cy="26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Frontend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844359" y="2884074"/>
            <a:ext cx="1740564" cy="208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HTML/CSS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3851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&amp; Data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822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Tables: users, programs, purchases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11028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Parameterized queries prevent SQL injection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3832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Seeded program data for testing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99521" y="2262188"/>
            <a:ext cx="6244709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07141" y="226980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834074" y="241351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 Name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952559" y="241351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Fields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607141" y="2920127"/>
            <a:ext cx="622946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834074" y="306383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952559" y="3063835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id, username, password_hash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607141" y="3933349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834074" y="407705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952559" y="4077057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id, title, description, price, instructor_id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07141" y="4946571"/>
            <a:ext cx="622946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834074" y="509027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52559" y="5090279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id, user_id, program_id, purchase_date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6680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Authentication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Registration &amp; login flow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Hashed password storage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Admin-only routes and access control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6680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Program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programs via dashboard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program details (title, rating, views, upload date)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Sorting by rating, views, recency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66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Purchase Wall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Programs locked until purchase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File download available only post-purchase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 recorded in database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Ratings &amp; 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rate purchased programs (1–5 stars)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Views increment automatically on access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014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Security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54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 injection prevention (parameterized queries)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576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control with login_required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98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backdoor restricted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420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Virtual environment (venv) + WSL2 isolation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60069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01410" y="436768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5113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 injection prevention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51139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Parameterized queries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01800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51617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 control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16171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login_required decorator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6683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81203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backdoor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81203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Restricted access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31864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224" y="646235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Environment isolation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646235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venv + WSL2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2025-12-11T04:05:20Z</dcterms:created>
  <dcterms:modified xsi:type="dcterms:W3CDTF">2025-12-11T04:05:20Z</dcterms:modified>
</cp:coreProperties>
</file>